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verage"/>
      <p:regular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verage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amazon.com/en-US/alexa/alexa-skills-kit" TargetMode="External"/><Relationship Id="rId3" Type="http://schemas.openxmlformats.org/officeDocument/2006/relationships/hyperlink" Target="https://developer.amazon.com/en-US/alexa/alexa-skills-kit/resources/training-resources/cake-walk/cake-walk-1" TargetMode="External"/><Relationship Id="rId4" Type="http://schemas.openxmlformats.org/officeDocument/2006/relationships/hyperlink" Target="https://www.tomsguide.com/us/amazon-alexa-faq,review-4016.html" TargetMode="External"/><Relationship Id="rId5" Type="http://schemas.openxmlformats.org/officeDocument/2006/relationships/hyperlink" Target="https://d3ogm7ac91k97u.cloudfront.net/content/dam/alexa/alexa-skills-kit/courses/cake-walk/1/chapter1-2-echo.png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amazon.com/en-US/alexa/alexa-skills-kit/resources/training-resources/cake-walk/cake-walk-1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amazon.com/en-US/alexa/alexa-skills-kit/resources/training-resources/cake-walk/cake-walk-1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amazon.com/en-US/alexa/alexa-skills-kit/resources/training-resources/cake-walk/cake-walk-3" TargetMode="External"/><Relationship Id="rId3" Type="http://schemas.openxmlformats.org/officeDocument/2006/relationships/hyperlink" Target="https://www.google.com/url?sa=i&amp;url=https%3A%2F%2Fwww.businessinsider.com%2Feleven-jokes-that-show-off-amazon-alexas-sense-of-humor-2017-10&amp;psig=AOvVaw3OI53Z5ubXzz-xN1PgMD0M&amp;ust=1572997823932000&amp;source=images&amp;cd=vfe&amp;ved=0CAIQjRxqFwoTCPia_9nf0eUCFQAAAAAdAAAAABAK" TargetMode="External"/><Relationship Id="rId4" Type="http://schemas.openxmlformats.org/officeDocument/2006/relationships/hyperlink" Target="https://encrypted-tbn0.gstatic.com/images?q=tbn%3AANd9GcTfVXsZOMk_-_0NlZKtlUdA2RX5Gi90m_xi_EZzr8xJgmkwMYgf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3e32f863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3e32f86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fc168e6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fc168e6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https://developer.amazon.com/en-US/alexa/alexa-skills-kit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https://developer.amazon.com/en-US/alexa/alexa-skills-kit/resources/training-resources/cake-walk/cake-walk-1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https://www.tomsguide.com/us/amazon-alexa-faq,review-4016.html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5"/>
              </a:rPr>
              <a:t>chapter1-2-echo.png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6fc168e64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6fc168e6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for text and picture: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https://developer.amazon.com/en-US/alexa/alexa-skills-kit/resources/training-resources/cake-walk/cake-walk-1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-Explain what a skill is?</a:t>
            </a:r>
            <a:endParaRPr sz="1200">
              <a:solidFill>
                <a:srgbClr val="2F2F2F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2F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3d3cc9e9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3d3cc9e9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https://developer.amazon.com/en-US/alexa/alexa-skills-kit/resources/training-resources/cake-walk/cake-walk-1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fc168e64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fc168e64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Note that building the voice UI is much different than building a mobile or web app UI. Here you will need to think about the different ways a user might interact with the voice skill. To try and catch everything, script the user request. I believe if using the course, an endpoint is provided for you.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Utterance </a:t>
            </a:r>
            <a:r>
              <a:rPr lang="en"/>
              <a:t>- 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an utterance is a user's spoken request. These spoken requests can invoke a skill, provide inputs for a skill, confirm an action for Alexa, and so on. Consider the many ways a user could form their request.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F2F2F"/>
                </a:solidFill>
                <a:highlight>
                  <a:srgbClr val="FFFFFF"/>
                </a:highlight>
              </a:rPr>
              <a:t>Intent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 - An intent represents an action that fulfills a user-spoken request. Intents can optionally have arguments called slots.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F2F2F"/>
                </a:solidFill>
                <a:highlight>
                  <a:srgbClr val="FFFFFF"/>
                </a:highlight>
              </a:rPr>
              <a:t>Slot value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 - Slots are input values provided in a user's spoken request. These values help Alexa figure out the user's intent.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2F2F2F"/>
                </a:solidFill>
                <a:highlight>
                  <a:srgbClr val="FFFFFF"/>
                </a:highlight>
              </a:rPr>
              <a:t>Wake word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 - The wake word tells Alexa to start listening to your commands.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2F2F2F"/>
                </a:solidFill>
                <a:highlight>
                  <a:srgbClr val="FFFFFF"/>
                </a:highlight>
              </a:rPr>
              <a:t>Launch word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 - A launch word is a transitional action word that signals Alexa that a skill invocation will likely follow. Sample launch words include tell, ask, open, launch, and use.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2F2F2F"/>
                </a:solidFill>
                <a:highlight>
                  <a:srgbClr val="FFFFFF"/>
                </a:highlight>
              </a:rPr>
              <a:t>Invocation name</a:t>
            </a:r>
            <a:r>
              <a:rPr lang="en" sz="1200">
                <a:solidFill>
                  <a:srgbClr val="2F2F2F"/>
                </a:solidFill>
                <a:highlight>
                  <a:srgbClr val="FFFFFF"/>
                </a:highlight>
              </a:rPr>
              <a:t> - To begin interacting with a skill, a user says the skill's invocation name. For example, to use the Daily Horoscope skill, the user could say, "Alexa, read my daily horoscope."</a:t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2F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fc168e64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fc168e64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to talk about the different handle functions as this is important to how the skill works 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https://developer.amazon.com/en-US/alexa/alexa-skills-kit/resources/training-resources/cake-walk/cake-walk-3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 source: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google.com/url?sa=i&amp;url=https%3A%2F%2Fwww.businessinsider.com%2Feleven-jokes-that-show-off-amazon-alexas-sense-of-humor-2017-10&amp;psig=AOvVaw3OI53Z5ubXzz-xN1PgMD0M&amp;ust=1572997823932000&amp;source=images&amp;cd=vfe&amp;ved=0CAIQjRxqFwoTCPia_9nf0eUCFQAAAAAdAAAAABAK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 Address: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https://encrypted-tbn0.gstatic.com/images?q=tbn%3AANd9GcTfVXsZOMk_-_0NlZKtlUdA2RX5Gi90m_xi_EZzr8xJgmkwMYgf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6.jpg"/><Relationship Id="rId5" Type="http://schemas.openxmlformats.org/officeDocument/2006/relationships/image" Target="../media/image2.png"/><Relationship Id="rId6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cakcsuzS2DY" TargetMode="External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Alexa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7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050" y="1823350"/>
            <a:ext cx="1667724" cy="166772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309800" y="3544800"/>
            <a:ext cx="16677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Ashley Stanbridge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7388" y="1877075"/>
            <a:ext cx="1667724" cy="166772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2717400" y="3544800"/>
            <a:ext cx="16677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Kelsie Dibben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5125000" y="3544800"/>
            <a:ext cx="16677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Tyler Jacobson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5">
            <a:alphaModFix/>
          </a:blip>
          <a:srcRect b="13284" l="0" r="0" t="0"/>
          <a:stretch/>
        </p:blipFill>
        <p:spPr>
          <a:xfrm>
            <a:off x="5317900" y="1953288"/>
            <a:ext cx="1281900" cy="166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4225" y="1841000"/>
            <a:ext cx="1667726" cy="175294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>
            <a:off x="7244238" y="3544800"/>
            <a:ext cx="16677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Priyanka Bodapati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it?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Alexa is a cloud-based voice service created by Amazon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It is a virtual assistant that can respond to questions and perform various tasks, such as create a to-do list or listen to music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Alexa operates using skills, which are like apps for Alexa that expand its features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backbone of a skill is The Alexa Skills Kit (ASK) which is “a collection of self-service APIs, tools, documentation, and code samples that make it easier to start building Alexa skills.”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Skills can be built using a pre-built model or can be completely custom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When building a skill, you define the requests it can handle, the name Alexa uses to identify the skill, called the invocation name, and write the code to fulfil that request</a:t>
            </a:r>
            <a:endParaRPr sz="140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1600" y="3241100"/>
            <a:ext cx="1902398" cy="1902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135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707775"/>
            <a:ext cx="8520600" cy="26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skill, then launch that skill via invocation name.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i.e. open cake walk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Ask whatever you want of Alexa then that request, or utterance, is sent to the Alexa service in the cloud.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The utterance is then processed from speech recognition to text.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Alexa will send a JSON request to handle the intent, which is the action the user wishes to be fulfilled, to an AWS Lambda function in the cloud.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All the Lambda function is doing is executing your code. </a:t>
            </a:r>
            <a:endParaRPr sz="180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4350" y="3258625"/>
            <a:ext cx="4744175" cy="188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 continued</a:t>
            </a:r>
            <a:endParaRPr/>
          </a:p>
        </p:txBody>
      </p:sp>
      <p:pic>
        <p:nvPicPr>
          <p:cNvPr descr="This video illustrates what happens when a user interacts with a simple Hello World Alexa skill. Learn more: https://alexa.design/cake-walk" id="93" name="Google Shape;93;p17" title="Interacting With a Simple Hello World Alexa Skill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1741" y="1103825"/>
            <a:ext cx="5200510" cy="390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how you build her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Requirements before building: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Sign up for an account on the Alexa developer console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Design the Voice User Interface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This is where interaction with a web app is possible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Build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Utterances, intents, and slots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Test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Has a built-in Alexa simulator.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Certification and launch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Skill must pass certification, then it will be published in the Alexa Skills Store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2215" y="1161500"/>
            <a:ext cx="4059579" cy="304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